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1492-E070-44DD-9472-1715923A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ADB00-17F0-45E2-A11A-7E0A64E3D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66621-52B0-4346-81FA-B40102B6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EC73-F061-4D22-97CA-A107DBFE0286}" type="datetimeFigureOut">
              <a:rPr lang="en-MY" smtClean="0"/>
              <a:t>21/6/2021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38E30-8BE4-49CB-BA69-9291C1E4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09074-52B7-4A22-8434-D4A8619F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104E-E744-4A1B-BE02-E369D71C04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112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07F7-23DE-48D1-9C40-0A59E6A8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53F4C-0523-465D-A90A-977709534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974DC-675F-4255-AA8A-01C729EF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EC73-F061-4D22-97CA-A107DBFE0286}" type="datetimeFigureOut">
              <a:rPr lang="en-MY" smtClean="0"/>
              <a:t>21/6/2021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0A508-839B-4F46-9ED0-0536BDE1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404A-8765-4A29-AFD9-96F0BDAA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104E-E744-4A1B-BE02-E369D71C04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724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72668-FE29-4193-8515-C3457EE28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32546-0B01-4249-95A2-4C0C98194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7884C-D579-47AE-BA3C-FEC3970F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EC73-F061-4D22-97CA-A107DBFE0286}" type="datetimeFigureOut">
              <a:rPr lang="en-MY" smtClean="0"/>
              <a:t>21/6/2021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8A5AF-6EA9-4A60-BC18-4C4BB2A7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77976-B107-43BE-B27F-9415D24F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104E-E744-4A1B-BE02-E369D71C04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220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E5BFF-D3F1-47A8-ACBF-3461A048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EB395-95F0-4229-92DB-F7EDB04B1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B48E1-FC0D-4F2E-9F36-A6551947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EC73-F061-4D22-97CA-A107DBFE0286}" type="datetimeFigureOut">
              <a:rPr lang="en-MY" smtClean="0"/>
              <a:t>21/6/2021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B7DAD-CE20-4B68-8D94-F8DCDF11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AF74A-5577-42EA-B6CE-E11FA58E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104E-E744-4A1B-BE02-E369D71C04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439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4E46-8E95-45E8-BF6C-7907E6A8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255A6-7052-4AE8-9950-540AAF941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A0E37-8A72-4EF3-9AAB-4B8445F6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EC73-F061-4D22-97CA-A107DBFE0286}" type="datetimeFigureOut">
              <a:rPr lang="en-MY" smtClean="0"/>
              <a:t>21/6/2021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B758-1CB2-4408-AC99-3E97774E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E4632-F2AB-42EB-83F1-CB24B65A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104E-E744-4A1B-BE02-E369D71C04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890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09390-354C-44BB-9512-CD6F9DF3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9934D-A4E5-4D18-9717-C3D668C32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CE5E1-7714-44C7-8021-E29DE79AD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B2923-0BA2-4304-B415-DEEB51D4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EC73-F061-4D22-97CA-A107DBFE0286}" type="datetimeFigureOut">
              <a:rPr lang="en-MY" smtClean="0"/>
              <a:t>21/6/2021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80B78-E787-4035-841E-C8D35490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5F39A-379E-4339-A266-72B35552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104E-E744-4A1B-BE02-E369D71C04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01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16AA-4998-447A-BD1E-4B876C67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E74E2-FE5D-46B2-B3E2-8CB94F225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6CC8D-964D-4F65-80E2-5A8FCD849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2F341-3BA7-464C-804E-490CD7FD2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F5780-1747-4E55-A0A9-518F9C5A3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75647F-71D9-42C8-9771-3A9B03FA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EC73-F061-4D22-97CA-A107DBFE0286}" type="datetimeFigureOut">
              <a:rPr lang="en-MY" smtClean="0"/>
              <a:t>21/6/2021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AFFCDC-6959-44DA-872E-019DEFF6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D914B-8712-469F-9EFB-DEDCFF2A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104E-E744-4A1B-BE02-E369D71C04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6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8E10-2547-430C-8EAC-185C4D1E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A3271-9BF3-4043-906C-C2C9965D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EC73-F061-4D22-97CA-A107DBFE0286}" type="datetimeFigureOut">
              <a:rPr lang="en-MY" smtClean="0"/>
              <a:t>21/6/2021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3B498-1142-4CED-B301-DCFA76AB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A90D3-1690-4181-8E96-CECA2F10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104E-E744-4A1B-BE02-E369D71C04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857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36384-2EE5-4B4F-A5C4-1A810991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EC73-F061-4D22-97CA-A107DBFE0286}" type="datetimeFigureOut">
              <a:rPr lang="en-MY" smtClean="0"/>
              <a:t>21/6/2021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91075-1FCA-4E4A-B84C-06EA0997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5F501-7DC6-4E84-8625-2AD5D053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104E-E744-4A1B-BE02-E369D71C04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74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C11E-ADEE-471D-9BB1-CD2805B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41CB-F624-4EFD-9CF9-E07DC2CB1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876B2-FC47-4E3F-B4D4-639D4FB03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37911-2F99-47CC-ACDE-F330F8FF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EC73-F061-4D22-97CA-A107DBFE0286}" type="datetimeFigureOut">
              <a:rPr lang="en-MY" smtClean="0"/>
              <a:t>21/6/2021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20A51-A566-4A6F-BA2F-E6788460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92C6E-6A20-4087-A2FA-0FFC7FC3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104E-E744-4A1B-BE02-E369D71C04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875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A055-7F0B-40E9-A946-F694C95F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01C36-B8CE-4F8B-9FB8-38263B042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D8C03-7F8C-4A8E-8BB9-0DCE7F6F8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6E421-8894-4C47-B270-B4BD7ADF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EC73-F061-4D22-97CA-A107DBFE0286}" type="datetimeFigureOut">
              <a:rPr lang="en-MY" smtClean="0"/>
              <a:t>21/6/2021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2BD42-7589-435C-9EB9-3DF6DA7B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690D2-1DA0-4016-B0DB-272850E5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104E-E744-4A1B-BE02-E369D71C04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491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7445C-A545-4388-A709-C89236B7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F497F-E22D-4B61-A4C3-03A7C6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C103-F0F6-41DE-A857-2AFA704FD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9EC73-F061-4D22-97CA-A107DBFE0286}" type="datetimeFigureOut">
              <a:rPr lang="en-MY" smtClean="0"/>
              <a:t>21/6/2021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35F8F-82C2-4D62-9ACE-1371586B2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15048-C794-4A08-BE75-E225E1A00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04E-E744-4A1B-BE02-E369D71C04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784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E49262DA-0D53-4A90-AEC7-E30A8F8F7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D7EC3-2061-4854-AC72-F74BA7113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5391"/>
            <a:ext cx="9144000" cy="104360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Paper title</a:t>
            </a:r>
            <a:endParaRPr lang="en-MY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FDD99-205B-46F2-918E-7DB9930D0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21753"/>
          </a:xfrm>
        </p:spPr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Presenter’s Name</a:t>
            </a:r>
            <a:b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Institution / Organisation</a:t>
            </a:r>
            <a:b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Country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0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web page&#10;&#10;Description automatically generated">
            <a:extLst>
              <a:ext uri="{FF2B5EF4-FFF2-40B4-BE49-F238E27FC236}">
                <a16:creationId xmlns:a16="http://schemas.microsoft.com/office/drawing/2014/main" id="{2DFF9A62-1D1B-4D5C-8844-1001A7D57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5D6696C0-DA79-476E-8C87-D19E22E6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A72F9D17-C6B7-40D4-9BBE-54074D5F6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3297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Point 1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Point 2</a:t>
            </a:r>
          </a:p>
        </p:txBody>
      </p:sp>
    </p:spTree>
    <p:extLst>
      <p:ext uri="{BB962C8B-B14F-4D97-AF65-F5344CB8AC3E}">
        <p14:creationId xmlns:p14="http://schemas.microsoft.com/office/powerpoint/2010/main" val="91754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340AA6A-AF47-4F97-92E3-8F21B4AAC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66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Paper title</vt:lpstr>
      <vt:lpstr>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</dc:title>
  <dc:creator>AHMAD ABDUL MUN'IM BIN ISMAIL</dc:creator>
  <cp:lastModifiedBy>AHMAD ABDUL MUN'IM BIN ISMAIL</cp:lastModifiedBy>
  <cp:revision>1</cp:revision>
  <dcterms:created xsi:type="dcterms:W3CDTF">2021-06-21T08:34:12Z</dcterms:created>
  <dcterms:modified xsi:type="dcterms:W3CDTF">2021-06-21T08:41:46Z</dcterms:modified>
</cp:coreProperties>
</file>